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99b3d73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99b3d73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99b3d732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99b3d732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99b3d7329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99b3d7329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49" y="24325"/>
            <a:ext cx="1086600" cy="202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635" y="2722875"/>
            <a:ext cx="1868225" cy="1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500100" y="1559600"/>
            <a:ext cx="12330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476575" y="2110075"/>
            <a:ext cx="10866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14125" y="2170475"/>
            <a:ext cx="12687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365200" y="4458975"/>
            <a:ext cx="11685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494638" y="4591075"/>
            <a:ext cx="13209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5804475" y="76425"/>
            <a:ext cx="3267000" cy="192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Découvre les instruments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 u="sng"/>
              <a:t>Activité 1 : Le nom des instruments </a:t>
            </a:r>
            <a:endParaRPr i="1" sz="11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Place les étiquettes des noms des instruments au bon endroit.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 u="sng"/>
              <a:t>Activité 2 : Les familles d’instruments </a:t>
            </a:r>
            <a:endParaRPr i="1" sz="1100" u="sng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rouge les instruments à cordes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bleu les instruments à vent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vert les percussions </a:t>
            </a:r>
            <a:endParaRPr sz="11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767" y="2263476"/>
            <a:ext cx="1754408" cy="26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5963725" y="2346575"/>
            <a:ext cx="3052800" cy="24654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8613" y="142850"/>
            <a:ext cx="1268700" cy="19030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76925" y="4591075"/>
            <a:ext cx="9876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/>
          </a:blip>
          <a:srcRect b="0" l="28059" r="30941" t="0"/>
          <a:stretch/>
        </p:blipFill>
        <p:spPr>
          <a:xfrm>
            <a:off x="395727" y="2302298"/>
            <a:ext cx="612536" cy="2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575" y="76425"/>
            <a:ext cx="1433600" cy="14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49" y="24325"/>
            <a:ext cx="1086600" cy="202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735" y="2660550"/>
            <a:ext cx="1868225" cy="18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500100" y="1559600"/>
            <a:ext cx="12330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flûte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2476575" y="2110075"/>
            <a:ext cx="10866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guitare</a:t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414125" y="2170475"/>
            <a:ext cx="12687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mandoline</a:t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5331250" y="4511125"/>
            <a:ext cx="10866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conga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2575738" y="4528750"/>
            <a:ext cx="1320900" cy="48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tambourin</a:t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804475" y="76425"/>
            <a:ext cx="3267000" cy="192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Découvre les instruments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 u="sng"/>
              <a:t>Activité 1 : Le nom des instruments </a:t>
            </a:r>
            <a:endParaRPr i="1" sz="11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Place les étiquettes des noms des instruments au bon endroit.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 u="sng"/>
              <a:t>Activité 2 : Les familles d’instruments </a:t>
            </a:r>
            <a:endParaRPr i="1" sz="1100" u="sng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rouge les instruments à cordes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bleu les instruments à vent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Entoure en vert les percussions </a:t>
            </a:r>
            <a:endParaRPr sz="1100"/>
          </a:p>
        </p:txBody>
      </p:sp>
      <p:sp>
        <p:nvSpPr>
          <p:cNvPr id="80" name="Google Shape;80;p14"/>
          <p:cNvSpPr/>
          <p:nvPr/>
        </p:nvSpPr>
        <p:spPr>
          <a:xfrm rot="995023">
            <a:off x="2541299" y="-130751"/>
            <a:ext cx="1353814" cy="234275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2234950" y="2871826"/>
            <a:ext cx="2016300" cy="15333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767" y="2263476"/>
            <a:ext cx="1754408" cy="26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5963725" y="2346575"/>
            <a:ext cx="3052800" cy="24654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8613" y="142850"/>
            <a:ext cx="1268700" cy="190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 rot="-762">
            <a:off x="4371525" y="142999"/>
            <a:ext cx="1353600" cy="206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76925" y="4591075"/>
            <a:ext cx="9876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basse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b="0" l="28059" r="30941" t="0"/>
          <a:stretch/>
        </p:blipFill>
        <p:spPr>
          <a:xfrm>
            <a:off x="395727" y="2302298"/>
            <a:ext cx="612536" cy="2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 rot="-762">
            <a:off x="72949" y="2268477"/>
            <a:ext cx="1353900" cy="2342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575" y="76425"/>
            <a:ext cx="1433600" cy="14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-29525" y="52525"/>
            <a:ext cx="2097300" cy="14814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907763" y="969700"/>
            <a:ext cx="12330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L’accordéon</a:t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030463" y="2935200"/>
            <a:ext cx="9876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basse</a:t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3536525" y="969700"/>
            <a:ext cx="10866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guitare</a:t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3354413" y="2935200"/>
            <a:ext cx="12687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tambura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6136038" y="2935200"/>
            <a:ext cx="10866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batterie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6018888" y="969700"/>
            <a:ext cx="1320900" cy="486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darbuka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