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Open Sa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OpenSans-italic.fntdata"/><Relationship Id="rId10" Type="http://schemas.openxmlformats.org/officeDocument/2006/relationships/font" Target="fonts/OpenSans-bold.fntdata"/><Relationship Id="rId12" Type="http://schemas.openxmlformats.org/officeDocument/2006/relationships/font" Target="fonts/OpenSans-boldItalic.fntdata"/><Relationship Id="rId9" Type="http://schemas.openxmlformats.org/officeDocument/2006/relationships/font" Target="fonts/OpenSans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2736e9ad4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2736e9ad4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2736e9ad4a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2736e9ad4a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08450" y="603475"/>
            <a:ext cx="8927100" cy="44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6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</a:t>
            </a: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______________________   _____________________   _____________________   _____________________</a:t>
            </a:r>
            <a:endParaRPr sz="1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8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______________________  ______________________   _____________________   _____________________   _____________________</a:t>
            </a:r>
            <a:endParaRPr sz="1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8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______________________  ______________________   _____________________   _____________________      </a:t>
            </a:r>
            <a:endParaRPr sz="1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8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______________________  ______________________   _____________________   _____________________          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108450" y="1653300"/>
            <a:ext cx="8927100" cy="18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______________________  ______________________   _____________________   _____________________   _____________________</a:t>
            </a:r>
            <a:endParaRPr sz="1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8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______________________  ______________________   _____________________   _____________________   _____________________</a:t>
            </a: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   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/>
        </p:nvSpPr>
        <p:spPr>
          <a:xfrm>
            <a:off x="108450" y="1653300"/>
            <a:ext cx="8927100" cy="18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8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______________________  ______________________   _____________________   _____________________   </a:t>
            </a:r>
            <a:endParaRPr sz="11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8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r" sz="11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______________________    ______________________  ______________________   _____________________   _____________________    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