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736e9ad4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736e9ad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736e9ad4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736e9ad4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8450" y="603475"/>
            <a:ext cx="8927100" cy="44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6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</a:t>
            </a: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______________________   _____________________   _____________________   _____________________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_____________________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   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     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08450" y="1653300"/>
            <a:ext cx="8927100" cy="18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_____________________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_____________________</a:t>
            </a: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108450" y="1653300"/>
            <a:ext cx="8927100" cy="18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8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______________________    ______________________  ______________________   _____________________   _____________________    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